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3" r:id="rId3"/>
    <p:sldId id="28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281"/>
  </p:normalViewPr>
  <p:slideViewPr>
    <p:cSldViewPr snapToGrid="0" snapToObjects="1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89F2B-C654-9346-B29F-DDAB5015C9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ED42C-58F2-FB47-A9D1-2BA8409F2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95561-4072-484F-B7B2-3493A594A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FFCC-F2DB-5846-B291-4B4091B9380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E3CED-08E4-0742-9582-2A42E4CA5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2848B-FC33-9444-B25F-D34E72A09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127-5E70-4A48-AB95-57F50CE7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1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F10F1-0680-E144-8895-EDD4B120A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5E8F3B-D926-3E42-995E-F37B4661D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B6319-A79F-2649-88CA-1CD16233E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FFCC-F2DB-5846-B291-4B4091B9380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97031-474F-8C46-8636-C9691046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26717-861C-E348-8BD1-70C819B8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127-5E70-4A48-AB95-57F50CE7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8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786409-37BB-9A46-8DA9-B0B23B9840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7E9574-BC81-9E48-B565-603348AE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FBBDB-46E8-204A-B319-CD2037CE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FFCC-F2DB-5846-B291-4B4091B9380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03D00-C09C-404F-B5F2-BB6C7F2D6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CD4F9-F315-7743-80AF-4C2D7B087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127-5E70-4A48-AB95-57F50CE7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1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33F6C-5265-0A4A-A462-22462DA76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5E2B2-AA69-A84A-BC70-BE7F1CFD9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D77C2-11F9-204A-85FF-AA731573E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FFCC-F2DB-5846-B291-4B4091B9380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FFB0E-187B-204C-AF82-BB9155DFF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4759F-B7F2-9E49-8468-04D53D035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127-5E70-4A48-AB95-57F50CE7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1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BA531-BFF5-5D48-ABC9-4330778D1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118A4-931D-4448-9EA4-3014D31EA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FB1D9-07FD-4148-886C-AC3015B53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FFCC-F2DB-5846-B291-4B4091B9380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02DDF-1E54-2642-8CAB-23EED9A49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AAF1A-26B4-724D-84DA-79B3015E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127-5E70-4A48-AB95-57F50CE7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4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8CCE4-44C4-0844-ACA0-AE04146CA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0F7F3-1A7D-C243-885B-5E5C3EEBB5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CBB0F-463A-0745-9396-89473EB3B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AF190-E5E9-9341-98CD-7D9382011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FFCC-F2DB-5846-B291-4B4091B9380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CF4F26-311F-B049-A267-D9E6FA14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20C3A-AA1B-8847-934D-E678EEC6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127-5E70-4A48-AB95-57F50CE7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7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2EABC-875F-3349-9662-EE53FAC41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A3EAB-EB39-FD40-945D-D98CB5595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2A9F1-4FFD-A247-A6CE-CBE234C3A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FADC70-C8D6-6F45-8EAB-54CC8555C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6D008F-AF4D-6E4A-80B1-A1CD2BFD75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6D2586-AE94-EF44-BAA4-50D6C38F4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FFCC-F2DB-5846-B291-4B4091B9380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11EEE4-DD25-9543-9FB1-0CF2C40C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5F327-F88D-BF40-9605-84C2FFDE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127-5E70-4A48-AB95-57F50CE7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7B2D9-831B-CA48-852E-C9FF1482E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1AC71B-071F-4546-BADC-2DC6EDA62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FFCC-F2DB-5846-B291-4B4091B9380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FBBAD-5496-BA49-B3FC-9F53CCAE0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675B1-56E8-DE44-B7D3-795462772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127-5E70-4A48-AB95-57F50CE7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8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B87002-274F-1B4B-AD3D-29C94FCBF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FFCC-F2DB-5846-B291-4B4091B9380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89D0DB-E8A6-B640-8B9F-6AB0BBBE7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85BBA-D863-8E41-B51D-880745AE5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127-5E70-4A48-AB95-57F50CE7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3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E4D38-0833-9F46-A893-C958B1724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8622C-4420-3846-A38E-B50D2FDF8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C78867-DA2B-0848-9FBD-221113A23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840CB-8E0C-EA4B-82EA-11B7B26D2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FFCC-F2DB-5846-B291-4B4091B9380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7D35E-EFD2-D941-9A82-962C9D770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C9E3A-915F-F249-B1EB-06BEF97C0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127-5E70-4A48-AB95-57F50CE7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97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D612-103C-2E4F-8A78-BB9051216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51FA58-0792-2A45-9536-3B44CB812D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C27C1E-1AD7-6B45-B727-D3E40AA0A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D77A07-60E8-9D41-B0B0-3151696BC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FFCC-F2DB-5846-B291-4B4091B9380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DFC8C-C9CD-124C-B45C-AFD5A54C9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97780-DDD7-3A47-A441-4D22CE30F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3C127-5E70-4A48-AB95-57F50CE7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4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73B6E2-0ED1-734F-AC43-5B646C51F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47B03-80C2-A44E-9F79-1F5EC8A81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DE005-D13C-6847-BBB3-EDF705860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2FFCC-F2DB-5846-B291-4B4091B93808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3090D-37B1-4D4C-9AAA-95E06F02EF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B9EC3-D30C-B744-9862-25C20E6B1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3C127-5E70-4A48-AB95-57F50CE70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8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66C78-CEB2-6944-B6ED-CB87F3FBC1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cumin Pro" panose="020B0504020202020204" pitchFamily="34" charset="0"/>
              </a:rPr>
              <a:t>Study Abroad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9BCB31-2DDF-9142-9E7B-16028DAB14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cumin Pro" panose="020B0504020202020204" pitchFamily="34" charset="0"/>
              </a:rPr>
              <a:t>Amazing Race Activity</a:t>
            </a:r>
          </a:p>
        </p:txBody>
      </p:sp>
    </p:spTree>
    <p:extLst>
      <p:ext uri="{BB962C8B-B14F-4D97-AF65-F5344CB8AC3E}">
        <p14:creationId xmlns:p14="http://schemas.microsoft.com/office/powerpoint/2010/main" val="334922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92DB65-8188-584C-9F97-799D143AFD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07" r="15798"/>
          <a:stretch/>
        </p:blipFill>
        <p:spPr>
          <a:xfrm>
            <a:off x="771526" y="2269012"/>
            <a:ext cx="3484037" cy="3020440"/>
          </a:xfrm>
          <a:prstGeom prst="rect">
            <a:avLst/>
          </a:prstGeom>
        </p:spPr>
      </p:pic>
      <p:sp>
        <p:nvSpPr>
          <p:cNvPr id="73" name="Text Placeholder 3">
            <a:extLst>
              <a:ext uri="{FF2B5EF4-FFF2-40B4-BE49-F238E27FC236}">
                <a16:creationId xmlns:a16="http://schemas.microsoft.com/office/drawing/2014/main" id="{01AA3654-3078-42B2-9C9B-B3FD1E37E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79275" y="1718616"/>
            <a:ext cx="7156433" cy="5139384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Acumin Pro" panose="020B0504020202020204" pitchFamily="34" charset="0"/>
              </a:rPr>
              <a:t>Setup: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cumin Pro" panose="020B0504020202020204" pitchFamily="34" charset="0"/>
              </a:rPr>
              <a:t>Get into pairs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cumin Pro" panose="020B0504020202020204" pitchFamily="34" charset="0"/>
              </a:rPr>
              <a:t>One laptop per pair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cumin Pro" panose="020B0504020202020204" pitchFamily="34" charset="0"/>
              </a:rPr>
              <a:t>Open Google Maps and Google Earth in browser:</a:t>
            </a:r>
          </a:p>
          <a:p>
            <a:pPr marL="950976" lvl="1" indent="-457200">
              <a:buFont typeface="Courier New" panose="02070309020205020404" pitchFamily="49" charset="0"/>
              <a:buChar char="o"/>
            </a:pPr>
            <a:r>
              <a:rPr lang="en-US" sz="1800" dirty="0">
                <a:latin typeface="Acumin Pro" panose="020B0504020202020204" pitchFamily="34" charset="0"/>
              </a:rPr>
              <a:t>Select an item from the list.</a:t>
            </a:r>
          </a:p>
          <a:p>
            <a:pPr marL="950976" lvl="1" indent="-457200">
              <a:buFont typeface="Courier New" panose="02070309020205020404" pitchFamily="49" charset="0"/>
              <a:buChar char="o"/>
            </a:pPr>
            <a:r>
              <a:rPr lang="en-US" sz="1800" dirty="0">
                <a:latin typeface="Acumin Pro" panose="020B0504020202020204" pitchFamily="34" charset="0"/>
              </a:rPr>
              <a:t>Locate that place/thing on a Google Map using Street View to see the actual location and take a screenshot/screen capture. </a:t>
            </a:r>
          </a:p>
          <a:p>
            <a:pPr marL="950976" lvl="1" indent="-457200">
              <a:buFont typeface="Courier New" panose="02070309020205020404" pitchFamily="49" charset="0"/>
              <a:buChar char="o"/>
            </a:pPr>
            <a:r>
              <a:rPr lang="en-US" sz="1800" dirty="0">
                <a:latin typeface="Acumin Pro" panose="020B0504020202020204" pitchFamily="34" charset="0"/>
              </a:rPr>
              <a:t>Post the screenshot (with a caption).</a:t>
            </a:r>
          </a:p>
          <a:p>
            <a:pPr marL="950976" lvl="1" indent="-457200">
              <a:buFont typeface="Courier New" panose="02070309020205020404" pitchFamily="49" charset="0"/>
              <a:buChar char="o"/>
            </a:pPr>
            <a:r>
              <a:rPr lang="en-US" sz="1800" dirty="0">
                <a:latin typeface="Acumin Pro" panose="020B0504020202020204" pitchFamily="34" charset="0"/>
              </a:rPr>
              <a:t>Use the 360˚ feature to look around the area for other things that may fulfill the criteria for other items on the list. </a:t>
            </a:r>
          </a:p>
          <a:p>
            <a:pPr marL="950976" lvl="1" indent="-457200">
              <a:buFont typeface="Courier New" panose="02070309020205020404" pitchFamily="49" charset="0"/>
              <a:buChar char="o"/>
            </a:pPr>
            <a:r>
              <a:rPr lang="en-US" sz="1800" dirty="0">
                <a:latin typeface="Acumin Pro" panose="020B0504020202020204" pitchFamily="34" charset="0"/>
              </a:rPr>
              <a:t>Circle your items on the map handout.</a:t>
            </a:r>
          </a:p>
          <a:p>
            <a:pPr marL="36576"/>
            <a:r>
              <a:rPr lang="en-US" sz="1800" b="1" dirty="0">
                <a:latin typeface="Acumin Pro" panose="020B0504020202020204" pitchFamily="34" charset="0"/>
              </a:rPr>
              <a:t>Discussion Questions:</a:t>
            </a:r>
          </a:p>
          <a:p>
            <a:pPr marL="36576"/>
            <a:r>
              <a:rPr lang="en-US" sz="1800" dirty="0">
                <a:latin typeface="Acumin Pro" panose="020B0504020202020204" pitchFamily="34" charset="0"/>
              </a:rPr>
              <a:t>What are the most interesting things you found out about the city from this activity?  What are you most curious to learn more about?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Acumin Pro" panose="020B0504020202020204" pitchFamily="34" charset="0"/>
            </a:endParaRPr>
          </a:p>
          <a:p>
            <a:endParaRPr lang="en-US" sz="1800" dirty="0">
              <a:latin typeface="Acumin Pro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794DEC-770D-CE46-A799-1E304504D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661078">
            <a:off x="2665169" y="2628121"/>
            <a:ext cx="1709750" cy="1359188"/>
          </a:xfrm>
        </p:spPr>
        <p:txBody>
          <a:bodyPr anchor="t">
            <a:norm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Acumin Pro" panose="020B0504020202020204" pitchFamily="34" charset="0"/>
              </a:rPr>
              <a:t>VIRTUAL</a:t>
            </a:r>
            <a:endParaRPr lang="en-US" b="1" dirty="0">
              <a:solidFill>
                <a:srgbClr val="FFFF00"/>
              </a:solidFill>
              <a:latin typeface="Acumin Pro" panose="020B05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7F202-2EA5-934E-91F2-37AAB6676E05}"/>
              </a:ext>
            </a:extLst>
          </p:cNvPr>
          <p:cNvSpPr txBox="1"/>
          <p:nvPr/>
        </p:nvSpPr>
        <p:spPr>
          <a:xfrm>
            <a:off x="771526" y="371030"/>
            <a:ext cx="9972674" cy="1200329"/>
          </a:xfrm>
          <a:prstGeom prst="rect">
            <a:avLst/>
          </a:prstGeom>
          <a:solidFill>
            <a:srgbClr val="37D0F9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Acumin Pro" panose="020B0504020202020204" pitchFamily="34" charset="0"/>
              </a:rPr>
              <a:t>Part 1. The virtual Amazing Race</a:t>
            </a:r>
            <a:endParaRPr lang="en-US" dirty="0">
              <a:latin typeface="Acumin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cumin Pro" panose="020B0504020202020204" pitchFamily="34" charset="0"/>
              </a:rPr>
              <a:t>Goal: Explore the city of Martin, Slovakia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cumin Pro" panose="020B0504020202020204" pitchFamily="34" charset="0"/>
              </a:rPr>
              <a:t>Locate at least 10 of the items on the handout (with a mix from Group A and B)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latin typeface="Acumin Pro" panose="020B0504020202020204" pitchFamily="34" charset="0"/>
              </a:rPr>
              <a:t>Kudos to the team who finds the most items in the time allotted</a:t>
            </a:r>
          </a:p>
        </p:txBody>
      </p:sp>
    </p:spTree>
    <p:extLst>
      <p:ext uri="{BB962C8B-B14F-4D97-AF65-F5344CB8AC3E}">
        <p14:creationId xmlns:p14="http://schemas.microsoft.com/office/powerpoint/2010/main" val="427479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92DB65-8188-584C-9F97-799D143AFD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07" r="15798"/>
          <a:stretch/>
        </p:blipFill>
        <p:spPr>
          <a:xfrm>
            <a:off x="771526" y="2269012"/>
            <a:ext cx="3484037" cy="3020440"/>
          </a:xfrm>
          <a:prstGeom prst="rect">
            <a:avLst/>
          </a:prstGeom>
        </p:spPr>
      </p:pic>
      <p:sp>
        <p:nvSpPr>
          <p:cNvPr id="73" name="Text Placeholder 3">
            <a:extLst>
              <a:ext uri="{FF2B5EF4-FFF2-40B4-BE49-F238E27FC236}">
                <a16:creationId xmlns:a16="http://schemas.microsoft.com/office/drawing/2014/main" id="{01AA3654-3078-42B2-9C9B-B3FD1E37E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79275" y="1718616"/>
            <a:ext cx="7156433" cy="5139384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Acumin Pro" panose="020B0504020202020204" pitchFamily="34" charset="0"/>
              </a:rPr>
              <a:t>As a pair: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cumin Pro" panose="020B0504020202020204" pitchFamily="34" charset="0"/>
              </a:rPr>
              <a:t>Identify one of the items which seems to be particularly representative of the culture (such as a museum, means of transportation, or public space).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cumin Pro" panose="020B0504020202020204" pitchFamily="34" charset="0"/>
              </a:rPr>
              <a:t>Write 2-4 questions that you would like to ask someone from this culture about the significance of this item for them. </a:t>
            </a:r>
          </a:p>
          <a:p>
            <a:pPr lvl="0">
              <a:lnSpc>
                <a:spcPct val="120000"/>
              </a:lnSpc>
            </a:pPr>
            <a:r>
              <a:rPr lang="en-US" sz="1800" b="1" dirty="0">
                <a:latin typeface="Acumin Pro" panose="020B0504020202020204" pitchFamily="34" charset="0"/>
              </a:rPr>
              <a:t>For homework, each partner </a:t>
            </a:r>
            <a:r>
              <a:rPr lang="en-US" sz="1800" dirty="0">
                <a:latin typeface="Acumin Pro" panose="020B0504020202020204" pitchFamily="34" charset="0"/>
              </a:rPr>
              <a:t>will</a:t>
            </a:r>
            <a:r>
              <a:rPr lang="en-US" sz="1800" b="1" dirty="0">
                <a:latin typeface="Acumin Pro" panose="020B0504020202020204" pitchFamily="34" charset="0"/>
              </a:rPr>
              <a:t> </a:t>
            </a:r>
            <a:r>
              <a:rPr lang="en-US" sz="1800" dirty="0">
                <a:latin typeface="Acumin Pro" panose="020B0504020202020204" pitchFamily="34" charset="0"/>
              </a:rPr>
              <a:t>post a brief reflection essay that answers the following questions: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cumin Pro" panose="020B0504020202020204" pitchFamily="34" charset="0"/>
              </a:rPr>
              <a:t>Which item did you investigate as a cultural item?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cumin Pro" panose="020B0504020202020204" pitchFamily="34" charset="0"/>
              </a:rPr>
              <a:t>What does this cultural artifact remind you of in your hometown/home culture?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cumin Pro" panose="020B0504020202020204" pitchFamily="34" charset="0"/>
              </a:rPr>
              <a:t>Why did you choose this item to investigate? What are your initial reactions after seeing/exploring this item in Google Maps? Were there things that surprised you? Caused you concern? Piqued your interest? </a:t>
            </a:r>
          </a:p>
          <a:p>
            <a:endParaRPr lang="en-US" sz="1800" dirty="0">
              <a:latin typeface="Acumin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Acumin Pro" panose="020B05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Acumin Pro" panose="020B0504020202020204" pitchFamily="34" charset="0"/>
            </a:endParaRPr>
          </a:p>
          <a:p>
            <a:endParaRPr lang="en-US" sz="1800" dirty="0">
              <a:latin typeface="Acumin Pro" panose="020B05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7F202-2EA5-934E-91F2-37AAB6676E05}"/>
              </a:ext>
            </a:extLst>
          </p:cNvPr>
          <p:cNvSpPr txBox="1"/>
          <p:nvPr/>
        </p:nvSpPr>
        <p:spPr>
          <a:xfrm>
            <a:off x="771526" y="371030"/>
            <a:ext cx="9972674" cy="923330"/>
          </a:xfrm>
          <a:prstGeom prst="rect">
            <a:avLst/>
          </a:prstGeom>
          <a:solidFill>
            <a:srgbClr val="37D0F9"/>
          </a:solidFill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Acumin Pro" panose="020B0504020202020204" pitchFamily="34" charset="0"/>
              </a:rPr>
              <a:t>Part 2</a:t>
            </a:r>
            <a:r>
              <a:rPr lang="en-US" b="1" dirty="0">
                <a:latin typeface="Acumin Pro" panose="020B0504020202020204" pitchFamily="34" charset="0"/>
              </a:rPr>
              <a:t>. </a:t>
            </a:r>
            <a:r>
              <a:rPr lang="en-US" sz="1800" b="1" dirty="0">
                <a:latin typeface="Acumin Pro" panose="020B0504020202020204" pitchFamily="34" charset="0"/>
              </a:rPr>
              <a:t>The </a:t>
            </a:r>
            <a:r>
              <a:rPr lang="en-US" b="1" dirty="0">
                <a:latin typeface="Acumin Pro" panose="020B0504020202020204" pitchFamily="34" charset="0"/>
              </a:rPr>
              <a:t>c</a:t>
            </a:r>
            <a:r>
              <a:rPr lang="en-US" sz="1800" b="1" dirty="0">
                <a:latin typeface="Acumin Pro" panose="020B0504020202020204" pitchFamily="34" charset="0"/>
              </a:rPr>
              <a:t>ultural </a:t>
            </a:r>
            <a:r>
              <a:rPr lang="en-US" b="1" dirty="0">
                <a:latin typeface="Acumin Pro" panose="020B0504020202020204" pitchFamily="34" charset="0"/>
              </a:rPr>
              <a:t>c</a:t>
            </a:r>
            <a:r>
              <a:rPr lang="en-US" sz="1800" b="1" dirty="0">
                <a:latin typeface="Acumin Pro" panose="020B0504020202020204" pitchFamily="34" charset="0"/>
              </a:rPr>
              <a:t>ontext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cumin Pro" panose="020B0504020202020204" pitchFamily="34" charset="0"/>
              </a:rPr>
              <a:t>Goal: Identify something from the race you believe may be culturally significant to people in the city and that you want to learn more about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BC87CFE-70BF-1EEE-18C1-662D9D742E60}"/>
              </a:ext>
            </a:extLst>
          </p:cNvPr>
          <p:cNvSpPr txBox="1">
            <a:spLocks/>
          </p:cNvSpPr>
          <p:nvPr/>
        </p:nvSpPr>
        <p:spPr>
          <a:xfrm rot="20661078">
            <a:off x="2654605" y="2551286"/>
            <a:ext cx="2279723" cy="13591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FFFF00"/>
                </a:solidFill>
                <a:latin typeface="Acumin Pro" panose="020B0504020202020204" pitchFamily="34" charset="0"/>
              </a:rPr>
              <a:t>IN PERSON</a:t>
            </a:r>
            <a:endParaRPr lang="en-US" b="1" dirty="0">
              <a:solidFill>
                <a:srgbClr val="FFFF00"/>
              </a:solidFill>
              <a:latin typeface="Acumin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178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344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Acumin Pro</vt:lpstr>
      <vt:lpstr>Arial</vt:lpstr>
      <vt:lpstr>Calibri</vt:lpstr>
      <vt:lpstr>Calibri Light</vt:lpstr>
      <vt:lpstr>Courier New</vt:lpstr>
      <vt:lpstr>Office Theme</vt:lpstr>
      <vt:lpstr>Study Abroad </vt:lpstr>
      <vt:lpstr>VIRTUAL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Kenney, Rachael H</dc:creator>
  <cp:lastModifiedBy>Patton, Kelsey Elizabeth</cp:lastModifiedBy>
  <cp:revision>10</cp:revision>
  <dcterms:created xsi:type="dcterms:W3CDTF">2022-06-20T19:07:12Z</dcterms:created>
  <dcterms:modified xsi:type="dcterms:W3CDTF">2022-09-13T02:21:58Z</dcterms:modified>
</cp:coreProperties>
</file>